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48" d="100"/>
          <a:sy n="48" d="100"/>
        </p:scale>
        <p:origin x="207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9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6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62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091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657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775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60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163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66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474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9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98F5D-4722-48C6-92D1-ADAB62C3C2B7}" type="datetimeFigureOut">
              <a:rPr lang="ko-KR" altLang="en-US" smtClean="0"/>
              <a:t>2022-07-20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D1CF4-57A5-4D82-AAD0-A3393F480E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402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0A94666C-D2AD-4170-B3E1-7F4DB12EE193}"/>
              </a:ext>
            </a:extLst>
          </p:cNvPr>
          <p:cNvGrpSpPr/>
          <p:nvPr/>
        </p:nvGrpSpPr>
        <p:grpSpPr>
          <a:xfrm>
            <a:off x="450390" y="164118"/>
            <a:ext cx="5554480" cy="9136836"/>
            <a:chOff x="450390" y="154524"/>
            <a:chExt cx="5554480" cy="7512143"/>
          </a:xfrm>
        </p:grpSpPr>
        <p:grpSp>
          <p:nvGrpSpPr>
            <p:cNvPr id="9" name="그룹 8">
              <a:extLst>
                <a:ext uri="{FF2B5EF4-FFF2-40B4-BE49-F238E27FC236}">
                  <a16:creationId xmlns:a16="http://schemas.microsoft.com/office/drawing/2014/main" id="{4F698D52-10FF-4567-811A-37DE41BB03FB}"/>
                </a:ext>
              </a:extLst>
            </p:cNvPr>
            <p:cNvGrpSpPr/>
            <p:nvPr/>
          </p:nvGrpSpPr>
          <p:grpSpPr>
            <a:xfrm>
              <a:off x="450390" y="154524"/>
              <a:ext cx="5554480" cy="7512143"/>
              <a:chOff x="450390" y="154524"/>
              <a:chExt cx="5554480" cy="7512143"/>
            </a:xfrm>
          </p:grpSpPr>
          <p:pic>
            <p:nvPicPr>
              <p:cNvPr id="8" name="그림 7">
                <a:extLst>
                  <a:ext uri="{FF2B5EF4-FFF2-40B4-BE49-F238E27FC236}">
                    <a16:creationId xmlns:a16="http://schemas.microsoft.com/office/drawing/2014/main" id="{875A3535-20D6-4259-8241-F694C8F99C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0390" y="517047"/>
                <a:ext cx="5530438" cy="7149620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A7D87E8-469C-4C19-A256-FF923D7042EE}"/>
                  </a:ext>
                </a:extLst>
              </p:cNvPr>
              <p:cNvSpPr txBox="1"/>
              <p:nvPr/>
            </p:nvSpPr>
            <p:spPr>
              <a:xfrm>
                <a:off x="766866" y="1037485"/>
                <a:ext cx="4897486" cy="48171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안녕하세요</a:t>
                </a: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. </a:t>
                </a:r>
                <a:r>
                  <a:rPr lang="ko-KR" altLang="en-US" sz="1400" dirty="0" err="1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가은요양원입니다</a:t>
                </a: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endParaRPr lang="ko-KR" altLang="en-US" sz="1400" dirty="0">
                  <a:latin typeface="맑은 고딕 Semilight" panose="020B0502040204020203" pitchFamily="50" charset="-127"/>
                  <a:ea typeface="맑은 고딕 Semilight" panose="020B0502040204020203" pitchFamily="50" charset="-127"/>
                  <a:cs typeface="맑은 고딕 Semilight" panose="020B0502040204020203" pitchFamily="50" charset="-127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면회관련 공지가 있어서 보호자님께 알려드립니다</a:t>
                </a: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.</a:t>
                </a:r>
                <a:endParaRPr lang="ko-KR" altLang="en-US" sz="1400" dirty="0">
                  <a:latin typeface="맑은 고딕 Semilight" panose="020B0502040204020203" pitchFamily="50" charset="-127"/>
                  <a:ea typeface="맑은 고딕 Semilight" panose="020B0502040204020203" pitchFamily="50" charset="-127"/>
                  <a:cs typeface="맑은 고딕 Semilight" panose="020B0502040204020203" pitchFamily="50" charset="-127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코로나</a:t>
                </a: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19 </a:t>
                </a:r>
                <a:r>
                  <a:rPr lang="ko-KR" altLang="en-US" sz="1400" dirty="0" err="1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오미크론변이</a:t>
                </a: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 </a:t>
                </a: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BA.5 </a:t>
                </a:r>
                <a:r>
                  <a:rPr lang="ko-KR" altLang="en-US" sz="1400" dirty="0" err="1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강한전파력으로</a:t>
                </a: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 </a:t>
                </a:r>
                <a:r>
                  <a:rPr lang="ko-KR" altLang="en-US" sz="1400" dirty="0" err="1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신규확진자가</a:t>
                </a: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 급속히 늘어나고 있습니다</a:t>
                </a: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. </a:t>
                </a:r>
              </a:p>
              <a:p>
                <a:pPr algn="just">
                  <a:lnSpc>
                    <a:spcPct val="150000"/>
                  </a:lnSpc>
                </a:pPr>
                <a:endParaRPr lang="en-US" altLang="ko-KR" sz="1400" b="1" dirty="0">
                  <a:solidFill>
                    <a:srgbClr val="002060"/>
                  </a:solidFill>
                  <a:latin typeface="맑은 고딕 Semilight" panose="020B0502040204020203" pitchFamily="50" charset="-127"/>
                  <a:ea typeface="맑은 고딕 Semilight" panose="020B0502040204020203" pitchFamily="50" charset="-127"/>
                  <a:cs typeface="맑은 고딕 Semilight" panose="020B0502040204020203" pitchFamily="50" charset="-127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ko-KR" altLang="en-US" sz="1400" b="1" dirty="0">
                    <a:solidFill>
                      <a:srgbClr val="002060"/>
                    </a:solidFill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보호자님들께서는 의심증상이 </a:t>
                </a:r>
                <a:r>
                  <a:rPr lang="ko-KR" altLang="en-US" sz="1400" b="1" dirty="0" err="1">
                    <a:solidFill>
                      <a:srgbClr val="002060"/>
                    </a:solidFill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있으실경우</a:t>
                </a:r>
                <a:r>
                  <a:rPr lang="ko-KR" altLang="en-US" sz="1400" b="1" dirty="0">
                    <a:solidFill>
                      <a:srgbClr val="002060"/>
                    </a:solidFill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 속히 검사하시고 면회자제 부탁드립니다</a:t>
                </a:r>
                <a:r>
                  <a:rPr lang="en-US" altLang="ko-KR" sz="1400" b="1" dirty="0">
                    <a:solidFill>
                      <a:srgbClr val="002060"/>
                    </a:solidFill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   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 </a:t>
                </a: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보호자님들께서 어르신들 만나고 싶은 마음 간절함을 알기에 저희들도 안타까운 마음이나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어르신들의 안전과 건강을 위해 전직원이 노력하고 있으니 보호자님들께서도 널리 양해해주시기 바랍니다</a:t>
                </a: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.</a:t>
                </a:r>
                <a:endParaRPr lang="ko-KR" altLang="en-US" sz="1400" dirty="0">
                  <a:latin typeface="맑은 고딕 Semilight" panose="020B0502040204020203" pitchFamily="50" charset="-127"/>
                  <a:ea typeface="맑은 고딕 Semilight" panose="020B0502040204020203" pitchFamily="50" charset="-127"/>
                  <a:cs typeface="맑은 고딕 Semilight" panose="020B0502040204020203" pitchFamily="50" charset="-127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  </a:t>
                </a:r>
                <a:r>
                  <a:rPr lang="ko-KR" altLang="en-US" sz="1400" b="1" dirty="0">
                    <a:solidFill>
                      <a:srgbClr val="002060"/>
                    </a:solidFill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추후 면회관련 지침이 변경될 시 바로 공지</a:t>
                </a: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해드리겠습니다</a:t>
                </a: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. </a:t>
                </a: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가은 요양원은 어르신들의 평안한 생활을 위해서 최선을 </a:t>
                </a:r>
                <a:endParaRPr lang="en-US" altLang="ko-KR" sz="1400" dirty="0">
                  <a:latin typeface="맑은 고딕 Semilight" panose="020B0502040204020203" pitchFamily="50" charset="-127"/>
                  <a:ea typeface="맑은 고딕 Semilight" panose="020B0502040204020203" pitchFamily="50" charset="-127"/>
                  <a:cs typeface="맑은 고딕 Semilight" panose="020B0502040204020203" pitchFamily="50" charset="-127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다 하겠습니다</a:t>
                </a: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ko-KR" altLang="en-US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감사합니다</a:t>
                </a:r>
                <a:r>
                  <a:rPr lang="en-US" altLang="ko-KR" sz="1400" dirty="0">
                    <a:latin typeface="맑은 고딕 Semilight" panose="020B0502040204020203" pitchFamily="50" charset="-127"/>
                    <a:ea typeface="맑은 고딕 Semilight" panose="020B0502040204020203" pitchFamily="50" charset="-127"/>
                    <a:cs typeface="맑은 고딕 Semilight" panose="020B0502040204020203" pitchFamily="50" charset="-127"/>
                  </a:rPr>
                  <a:t>.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altLang="ko-KR" sz="1400" dirty="0">
                    <a:latin typeface="HY중고딕" panose="02030600000101010101" pitchFamily="18" charset="-127"/>
                    <a:ea typeface="HY중고딕" panose="02030600000101010101" pitchFamily="18" charset="-127"/>
                    <a:cs typeface="맑은 고딕 Semilight" panose="020B0502040204020203" pitchFamily="50" charset="-127"/>
                  </a:rPr>
                  <a:t>                                    - </a:t>
                </a:r>
                <a:r>
                  <a:rPr lang="ko-KR" altLang="en-US" sz="1400" dirty="0">
                    <a:latin typeface="HY중고딕" panose="02030600000101010101" pitchFamily="18" charset="-127"/>
                    <a:ea typeface="HY중고딕" panose="02030600000101010101" pitchFamily="18" charset="-127"/>
                    <a:cs typeface="맑은 고딕 Semilight" panose="020B0502040204020203" pitchFamily="50" charset="-127"/>
                  </a:rPr>
                  <a:t>가은요양원장 </a:t>
                </a:r>
                <a:r>
                  <a:rPr lang="ko-KR" altLang="en-US" sz="1400" dirty="0" err="1">
                    <a:latin typeface="HY중고딕" panose="02030600000101010101" pitchFamily="18" charset="-127"/>
                    <a:ea typeface="HY중고딕" panose="02030600000101010101" pitchFamily="18" charset="-127"/>
                    <a:cs typeface="맑은 고딕 Semilight" panose="020B0502040204020203" pitchFamily="50" charset="-127"/>
                  </a:rPr>
                  <a:t>손미현</a:t>
                </a:r>
                <a:r>
                  <a:rPr lang="ko-KR" altLang="en-US" sz="1400" dirty="0">
                    <a:latin typeface="HY중고딕" panose="02030600000101010101" pitchFamily="18" charset="-127"/>
                    <a:ea typeface="HY중고딕" panose="02030600000101010101" pitchFamily="18" charset="-127"/>
                    <a:cs typeface="맑은 고딕 Semilight" panose="020B0502040204020203" pitchFamily="50" charset="-127"/>
                  </a:rPr>
                  <a:t> 드림 </a:t>
                </a:r>
                <a:r>
                  <a:rPr lang="en-US" altLang="ko-KR" sz="1400" dirty="0">
                    <a:latin typeface="HY중고딕" panose="02030600000101010101" pitchFamily="18" charset="-127"/>
                    <a:ea typeface="HY중고딕" panose="02030600000101010101" pitchFamily="18" charset="-127"/>
                    <a:cs typeface="맑은 고딕 Semilight" panose="020B0502040204020203" pitchFamily="50" charset="-127"/>
                  </a:rPr>
                  <a:t>-</a:t>
                </a:r>
                <a:endParaRPr lang="ko-KR" altLang="en-US" sz="1400" dirty="0">
                  <a:latin typeface="HY중고딕" panose="02030600000101010101" pitchFamily="18" charset="-127"/>
                  <a:ea typeface="HY중고딕" panose="02030600000101010101" pitchFamily="18" charset="-127"/>
                  <a:cs typeface="맑은 고딕 Semilight" panose="020B0502040204020203" pitchFamily="50" charset="-127"/>
                </a:endParaRPr>
              </a:p>
            </p:txBody>
          </p:sp>
          <p:pic>
            <p:nvPicPr>
              <p:cNvPr id="7" name="그림 6">
                <a:extLst>
                  <a:ext uri="{FF2B5EF4-FFF2-40B4-BE49-F238E27FC236}">
                    <a16:creationId xmlns:a16="http://schemas.microsoft.com/office/drawing/2014/main" id="{33D74BF6-DB4A-486D-AE21-A90A432F189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287" t="50000" r="34524" b="40291"/>
              <a:stretch/>
            </p:blipFill>
            <p:spPr>
              <a:xfrm>
                <a:off x="4259597" y="154524"/>
                <a:ext cx="1745273" cy="520520"/>
              </a:xfrm>
              <a:prstGeom prst="rect">
                <a:avLst/>
              </a:prstGeom>
            </p:spPr>
          </p:pic>
        </p:grp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AE9EC4BA-8C4B-4E3D-86C3-AE6C58AB411C}"/>
                </a:ext>
              </a:extLst>
            </p:cNvPr>
            <p:cNvCxnSpPr/>
            <p:nvPr/>
          </p:nvCxnSpPr>
          <p:spPr>
            <a:xfrm>
              <a:off x="858981" y="2964871"/>
              <a:ext cx="310341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2359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3833</TotalTime>
  <Words>81</Words>
  <Application>Microsoft Office PowerPoint</Application>
  <PresentationFormat>A4 용지(210x297mm)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HY중고딕</vt:lpstr>
      <vt:lpstr>맑은 고딕 Semilight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win10</dc:creator>
  <cp:lastModifiedBy>한민자</cp:lastModifiedBy>
  <cp:revision>16</cp:revision>
  <cp:lastPrinted>2022-07-20T01:59:46Z</cp:lastPrinted>
  <dcterms:created xsi:type="dcterms:W3CDTF">2021-02-19T03:45:59Z</dcterms:created>
  <dcterms:modified xsi:type="dcterms:W3CDTF">2022-07-20T02:02:14Z</dcterms:modified>
</cp:coreProperties>
</file>